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63DE6-726E-4EA9-B2CE-A7DDCA1B6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BBC445-FCDC-4355-9161-AD9BCDFE1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F2F85F-BAE9-4388-B1BC-C8634F03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3FFE-9ED7-4F29-89F6-B63D05414D0D}" type="datetimeFigureOut">
              <a:rPr lang="nl-NL" smtClean="0"/>
              <a:t>8-1-2022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2676D3-C9B7-4B51-84A9-645E787CC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529131-A60C-4CE5-8B92-127796613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F7BC-24DC-46DB-BBB7-E165D362E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5527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D990AB-9E89-4A15-B8F4-2B5D11BE8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9C73A86-A619-416C-8489-20ADC5D90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505FE4-C92E-472F-B1CF-87F1ADD7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3FFE-9ED7-4F29-89F6-B63D05414D0D}" type="datetimeFigureOut">
              <a:rPr lang="nl-NL" smtClean="0"/>
              <a:t>8-1-2022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C37089-D48A-45E7-A48F-6ABB004C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A902E3-9A12-4B45-9E99-AAF2AE74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F7BC-24DC-46DB-BBB7-E165D362E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06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3327526-1F93-4398-B876-1013B0A8D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2F467CD-AD56-4DD0-85D8-9C82A1F83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4EA614-9D23-48E5-862D-865FA9FB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3FFE-9ED7-4F29-89F6-B63D05414D0D}" type="datetimeFigureOut">
              <a:rPr lang="nl-NL" smtClean="0"/>
              <a:t>8-1-2022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1C5981-09B6-4BCD-AC78-DFE7DD2EA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B63B81-84CB-4995-A4A6-EACEB726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F7BC-24DC-46DB-BBB7-E165D362E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913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5B345-5181-4DB0-B796-E932FC82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9D070A-4F4D-43E3-8922-5BEB975F9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9BEA3C-4248-4CAD-BDBD-709B2CA8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3FFE-9ED7-4F29-89F6-B63D05414D0D}" type="datetimeFigureOut">
              <a:rPr lang="nl-NL" smtClean="0"/>
              <a:t>8-1-2022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AF2914-7AFB-4733-AA6A-169D4596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36F0CC-3962-41E5-979D-5A97AAF5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F7BC-24DC-46DB-BBB7-E165D362E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830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CF935-CE39-4D18-A85C-BC8062B20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0DA9CB-0893-4C00-81D7-4254D9350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E18C95-A302-4B71-9118-AE376936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3FFE-9ED7-4F29-89F6-B63D05414D0D}" type="datetimeFigureOut">
              <a:rPr lang="nl-NL" smtClean="0"/>
              <a:t>8-1-2022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8E7073-877D-42BC-A889-C83E949B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9F1436-DBA1-486F-B8D4-536FC798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F7BC-24DC-46DB-BBB7-E165D362E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7213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458DB-6595-456C-913D-90DA37225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500845-2FF2-4197-8329-F2BAA2352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E6217BA-6F4B-45C3-ABB7-F94F57ECC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EF4C77-FCCE-4D4B-B709-4BDDC9E5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3FFE-9ED7-4F29-89F6-B63D05414D0D}" type="datetimeFigureOut">
              <a:rPr lang="nl-NL" smtClean="0"/>
              <a:t>8-1-2022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62634A-9435-41E3-8222-80497A88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6C4AC2-ADB0-4FC3-83F4-476432DB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F7BC-24DC-46DB-BBB7-E165D362E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69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34379-FA7F-47E2-93D0-9FB4310CC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0F3A0C-F012-41DF-ACCD-84FC10889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DBE87D1-0D3A-43EB-819E-535F48342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C5102EA-6E68-4528-9299-A7CEBF6FC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66ED491-FCE6-45C5-9DC2-B81EC8036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91990F2-0C30-46E0-ACA8-9FE9AC526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3FFE-9ED7-4F29-89F6-B63D05414D0D}" type="datetimeFigureOut">
              <a:rPr lang="nl-NL" smtClean="0"/>
              <a:t>8-1-2022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DD9150-3EEC-416C-8791-3EC0E76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5B9DFDB-64B0-4728-A6A1-2826E3A5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F7BC-24DC-46DB-BBB7-E165D362E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461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D13E9A-8A20-4CAA-83DB-F45BB27BC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3428EA1-F46E-42A0-AA73-6449E5EA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3FFE-9ED7-4F29-89F6-B63D05414D0D}" type="datetimeFigureOut">
              <a:rPr lang="nl-NL" smtClean="0"/>
              <a:t>8-1-2022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1555F7B-9DD7-4C6B-8DC5-B641D5643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C2EB907-60C4-44C5-8778-683197F14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F7BC-24DC-46DB-BBB7-E165D362E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571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0BB4E1F-9FDE-4C96-931C-545856B3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3FFE-9ED7-4F29-89F6-B63D05414D0D}" type="datetimeFigureOut">
              <a:rPr lang="nl-NL" smtClean="0"/>
              <a:t>8-1-2022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2C5114B-233C-44E4-A90E-6979EAA8E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2AFB01-EB6F-4720-AF6B-6677AF792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F7BC-24DC-46DB-BBB7-E165D362E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800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A27530-99D2-4119-9184-A54E7FC5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74ADE3-8298-4954-AB24-224DDE1D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924A159-950A-4893-91E0-27B572810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2D1DC77-B4E5-4E53-8CD7-898B2DD2A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3FFE-9ED7-4F29-89F6-B63D05414D0D}" type="datetimeFigureOut">
              <a:rPr lang="nl-NL" smtClean="0"/>
              <a:t>8-1-2022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9B498C-9C54-4DEC-93A6-5CD9DB56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2E8203-2877-4882-BE47-9F4AD7AF7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F7BC-24DC-46DB-BBB7-E165D362E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42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474EE-653D-4118-AD8A-C2E5D7EE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F47F806-EBA8-4699-9778-65847D812D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D9B1BE-B6E9-4654-B0E0-1920B8532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F9ACA1-7FB9-4E40-BBB3-C5447AE38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3FFE-9ED7-4F29-89F6-B63D05414D0D}" type="datetimeFigureOut">
              <a:rPr lang="nl-NL" smtClean="0"/>
              <a:t>8-1-2022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A3DDA30-79AE-46B2-9D35-CF68DAE5F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64CD5E-781B-4CE3-A677-F7EA267AC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F7BC-24DC-46DB-BBB7-E165D362E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25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07FBB61-F4D9-4592-ACB1-05A4EEE1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268A06-7E88-40F7-8D60-DA5D86D7B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8BC926-D8FE-47C7-A876-55888A268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33FFE-9ED7-4F29-89F6-B63D05414D0D}" type="datetimeFigureOut">
              <a:rPr lang="nl-NL" smtClean="0"/>
              <a:t>8-1-2022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24DF76-B0FD-459C-B009-E1AE1C2C0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385DD9-1FB4-4EB1-93AE-B92CECE64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1F7BC-24DC-46DB-BBB7-E165D362E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468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D47CF670-6E15-46EF-BCD0-23DAED758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498" y="0"/>
            <a:ext cx="6167535" cy="6857999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34EE53-7E37-4EFD-B956-ED4D21B41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3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9"/>
    </mc:Choice>
    <mc:Fallback>
      <p:transition spd="slow" advTm="17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&#10;&#10;Automatisch gegenereerde beschrijving">
            <a:extLst>
              <a:ext uri="{FF2B5EF4-FFF2-40B4-BE49-F238E27FC236}">
                <a16:creationId xmlns:a16="http://schemas.microsoft.com/office/drawing/2014/main" id="{C84755B3-6F5C-40EB-9EF0-246A0085F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F007AE-CB9A-448A-8EA7-028F5EEF2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0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9"/>
    </mc:Choice>
    <mc:Fallback>
      <p:transition spd="slow" advTm="1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907F5479-2492-4D39-8F27-B15EBDA46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35" y="0"/>
            <a:ext cx="6186196" cy="685800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FD8B85-D0D1-48C8-A9FB-87A803706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6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90"/>
    </mc:Choice>
    <mc:Fallback>
      <p:transition spd="slow" advTm="1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vloer, binnen&#10;&#10;Automatisch gegenereerde beschrijving">
            <a:extLst>
              <a:ext uri="{FF2B5EF4-FFF2-40B4-BE49-F238E27FC236}">
                <a16:creationId xmlns:a16="http://schemas.microsoft.com/office/drawing/2014/main" id="{93519D3B-AC86-4071-9413-1AE9887B5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D7933C-81EB-479A-B854-D0485E2F9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05"/>
    </mc:Choice>
    <mc:Fallback>
      <p:transition spd="slow" advTm="4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ilderij&#10;&#10;Automatisch gegenereerde beschrijving">
            <a:extLst>
              <a:ext uri="{FF2B5EF4-FFF2-40B4-BE49-F238E27FC236}">
                <a16:creationId xmlns:a16="http://schemas.microsoft.com/office/drawing/2014/main" id="{7301C7A9-809A-466A-9493-6CD114C60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10" y="0"/>
            <a:ext cx="6774025" cy="685800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9B3B61-9556-46BF-84A6-537C441A2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9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00"/>
    </mc:Choice>
    <mc:Fallback>
      <p:transition spd="slow" advTm="4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75AE56-22C1-4B21-AB9E-841A45AF5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55" y="1"/>
            <a:ext cx="6764694" cy="685800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7E8EE1-7B8D-487D-A881-0F5A09493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6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97"/>
    </mc:Choice>
    <mc:Fallback>
      <p:transition spd="slow" advTm="56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afel, binnen&#10;&#10;Automatisch gegenereerde beschrijving">
            <a:extLst>
              <a:ext uri="{FF2B5EF4-FFF2-40B4-BE49-F238E27FC236}">
                <a16:creationId xmlns:a16="http://schemas.microsoft.com/office/drawing/2014/main" id="{29895DCF-B92A-4CD2-A347-20FB18527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5289" y="279918"/>
            <a:ext cx="6858000" cy="6298163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1E63ACE-7EA7-43D9-B3E9-FDD1A3B20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5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76"/>
    </mc:Choice>
    <mc:Fallback>
      <p:transition spd="slow" advTm="6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verschillende&#10;&#10;Automatisch gegenereerde beschrijving">
            <a:extLst>
              <a:ext uri="{FF2B5EF4-FFF2-40B4-BE49-F238E27FC236}">
                <a16:creationId xmlns:a16="http://schemas.microsoft.com/office/drawing/2014/main" id="{6F9DBC37-A0F7-4C5F-8849-F4A596085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2122BC-C4B3-492F-8E6F-D40A66E72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7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47"/>
    </mc:Choice>
    <mc:Fallback>
      <p:transition spd="slow" advTm="27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5685CDA2-3922-42F6-AB9B-71836CF86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16F21B-6ABD-403D-A2E2-08E3D817F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9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80"/>
    </mc:Choice>
    <mc:Fallback>
      <p:transition spd="slow" advTm="3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innen&#10;&#10;Automatisch gegenereerde beschrijving">
            <a:extLst>
              <a:ext uri="{FF2B5EF4-FFF2-40B4-BE49-F238E27FC236}">
                <a16:creationId xmlns:a16="http://schemas.microsoft.com/office/drawing/2014/main" id="{A801FC70-81B9-4677-9958-13E0C22E0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F1949B-F27B-46D1-BD95-7211B9C2B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0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89"/>
    </mc:Choice>
    <mc:Fallback>
      <p:transition spd="slow" advTm="31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A2AEBA8-3AB2-4B3F-A356-2ABC24CA6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C9EC01A-75CD-4D3B-A435-FACFEBF87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77"/>
    </mc:Choice>
    <mc:Fallback>
      <p:transition spd="slow" advTm="1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ilderij, verschillende&#10;&#10;Automatisch gegenereerde beschrijving">
            <a:extLst>
              <a:ext uri="{FF2B5EF4-FFF2-40B4-BE49-F238E27FC236}">
                <a16:creationId xmlns:a16="http://schemas.microsoft.com/office/drawing/2014/main" id="{98AC977F-2918-4072-9587-A976B04EC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26" y="0"/>
            <a:ext cx="6568751" cy="685800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BB31AA-82ED-4148-91BA-8F2E0197C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8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68"/>
    </mc:Choice>
    <mc:Fallback>
      <p:transition spd="slow" advTm="3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vat&#10;&#10;Automatisch gegenereerde beschrijving">
            <a:extLst>
              <a:ext uri="{FF2B5EF4-FFF2-40B4-BE49-F238E27FC236}">
                <a16:creationId xmlns:a16="http://schemas.microsoft.com/office/drawing/2014/main" id="{E3955E68-7719-4B30-8DC2-2BAABA0D1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3DA8C9-5BFA-4FCC-B62E-5F8C3F656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0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9"/>
    </mc:Choice>
    <mc:Fallback>
      <p:transition spd="slow" advTm="1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&#10;&#10;Automatisch gegenereerde beschrijving">
            <a:extLst>
              <a:ext uri="{FF2B5EF4-FFF2-40B4-BE49-F238E27FC236}">
                <a16:creationId xmlns:a16="http://schemas.microsoft.com/office/drawing/2014/main" id="{A8A591D7-99C9-46FE-8056-CF66E5840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0EDC7B-A760-4A7B-831D-83E084861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5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87"/>
    </mc:Choice>
    <mc:Fallback>
      <p:transition spd="slow" advTm="2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Breedbeeld</PresentationFormat>
  <Paragraphs>0</Paragraphs>
  <Slides>14</Slides>
  <Notes>0</Notes>
  <HiddenSlides>0</HiddenSlides>
  <MMClips>14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Mariska Hijkoop</dc:creator>
  <cp:lastModifiedBy>Mariska Hijkoop</cp:lastModifiedBy>
  <cp:revision>4</cp:revision>
  <dcterms:created xsi:type="dcterms:W3CDTF">2022-01-06T20:59:30Z</dcterms:created>
  <dcterms:modified xsi:type="dcterms:W3CDTF">2022-01-08T13:20:05Z</dcterms:modified>
</cp:coreProperties>
</file>